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8FC74-4D62-A72C-6A96-7DFC24DFB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26D2E-6104-175B-B788-5DD76C4AA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19811-CE45-2EF0-CB22-3098E7F3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6F6A9-273D-A89C-ECD5-FF378E2E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7E2ED-144D-969B-3560-C2B28589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2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8FD-66B9-907C-E7AC-B7B64022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928CD-FA82-BAEE-588F-E7FC87DE1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78F7-0A8F-11F7-57AE-4D8C742D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D3639-352C-3CEE-E73D-620EECF75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A9A3D-4BA0-DDCF-BC11-1CAB107E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B7817-2541-9E76-02E4-D42E68705B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48AEE-6B2B-5A51-6B69-CC3947610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4AEFD-C178-41EE-72EF-504EBB05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3CC26-CABE-FC99-2874-D5D2DD84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4BEF7-9866-D986-4915-9A4B9DFF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4B133-4F11-8870-8D4D-39C1117E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B6D47-94AA-8DE7-BC3C-FFFD96FEB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2D94F-A620-85C8-2DF4-8EBD593D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48C9A-E3E9-D8AF-7F15-BE07F31D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E27C9-53D2-2E2D-E994-D35205E6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8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71B0-0636-2ECB-2062-61A57ADE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56970-B1BD-6379-7067-21E126F3F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0BC11-A2E0-B639-0F6B-5934CE34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AD9F8-10CB-55EB-A306-0386944B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00DD3-0294-0C9F-01B2-4F38CF3E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9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1724-ADEE-351E-EE04-1D79734AC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1A3EB-22F0-9735-FD31-61DEF2A52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2749C-5A89-4CCB-5928-DA535BAB9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D09C6-4374-ADF0-49FC-3990D7EF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7DA7D-EFDF-9835-B1CE-5EA08C55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1EDDD-5C1D-9411-00C3-7C223EAE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1237-7D98-6E62-EB3C-08B0A319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A4546-6F58-2920-ACF4-366088B2F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B96D83-7F3B-950E-C3A7-E1F46B280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30FF2E-E4AE-3110-E47E-82DA900834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466488-9703-651A-20C4-C2BC9BBCE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3C6F3B-11D4-B5D8-B444-478D3FAD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6B078-68BC-92AB-0A35-A02B6D96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D6907-F32A-9A63-FA4B-2CDE51AE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2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9B825-B20A-8B15-314B-A34C1220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C39E3B-192B-5EA6-D3CC-A92B1E90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C6481-BB3A-65C2-2F87-36A7DDC47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1F53F-9BE3-211B-415E-C4941DED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39C16C-2E98-E6E3-77E0-92DE3DE2C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F8DEAB-8158-A20F-7AA1-D127B61A8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B58D1-57D3-7653-33ED-3F8835CF1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2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CB4B-168A-6D48-DCC7-B75C8C536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CED7F-DC47-88A5-13E6-D2B021BE2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DD7D1-8FBE-290F-4D71-B9DC1E615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50E4D-B1C0-553C-CE59-D93F7BEB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6FB42-D36B-4D39-8E75-45BD9AA13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C6869-2E7F-CEC7-63C1-5711325D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2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143D8-40EA-E046-7818-B1FD576AD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85858-F759-E567-3CA1-508523A54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9A50C-CBEF-AA4B-CF76-931B48439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84B5D-6A20-5537-7D52-763E5AA9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218C5-D8B8-0877-B89C-A5E20A42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80535-B712-76DC-F08D-D472D024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1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D1E75-B71A-8CCA-3BEA-B2CAAA48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99F40-9162-2C59-B438-27F8E058E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95424-C3B5-9937-E96A-386D71B9E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87E3-3D6F-4C91-A867-4CB96553295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42288-3EF3-5DF9-E8A8-659338098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79A35-2DDE-E6BC-12CB-6F0024747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53F62-8D6A-4E6E-8007-9BC75DD05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E247-C1B7-DBD3-D79C-D5523D6CF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197" y="512999"/>
            <a:ext cx="936798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Inaugural </a:t>
            </a:r>
            <a:r>
              <a:rPr lang="en-US" b="1" dirty="0"/>
              <a:t>Grand Rounds: Kevin Larsen, MD</a:t>
            </a:r>
            <a:br>
              <a:rPr lang="en-US" b="1" dirty="0"/>
            </a:br>
            <a:r>
              <a:rPr lang="en-US" b="1" dirty="0"/>
              <a:t>Senior Vice President of Clinical Innovation and Translation at Optum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FAD7F-C96C-508E-F660-C6EA53EB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2879" y="2605785"/>
            <a:ext cx="7932258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Dr. Larsen will speak to how his team uses data models/predictive analytics to develop risk models across large patient populations, driving practice and quality improvement through clinician facing dashboards  </a:t>
            </a:r>
          </a:p>
          <a:p>
            <a:r>
              <a:rPr lang="en-US" dirty="0"/>
              <a:t>Past roles </a:t>
            </a:r>
          </a:p>
          <a:p>
            <a:pPr lvl="1"/>
            <a:r>
              <a:rPr lang="en-US" dirty="0"/>
              <a:t>Senior health IT advisor at the office of the chief technology officer at the US Department of Health and Human Services</a:t>
            </a:r>
          </a:p>
          <a:p>
            <a:pPr lvl="1"/>
            <a:r>
              <a:rPr lang="en-US" dirty="0"/>
              <a:t>Enterprise strategy and improvement at CMS </a:t>
            </a:r>
          </a:p>
          <a:p>
            <a:pPr lvl="1"/>
            <a:r>
              <a:rPr lang="en-US" dirty="0"/>
              <a:t>Medical director of meaningful use, Office of the National Coordinator of Health IT</a:t>
            </a:r>
          </a:p>
          <a:p>
            <a:pPr lvl="1"/>
            <a:r>
              <a:rPr lang="en-US" dirty="0"/>
              <a:t>CMIO Hennepin County Medical Center </a:t>
            </a:r>
          </a:p>
          <a:p>
            <a:r>
              <a:rPr lang="en-US" dirty="0"/>
              <a:t>Practices at Hennepin Healthcare, Minneapolis</a:t>
            </a:r>
          </a:p>
          <a:p>
            <a:r>
              <a:rPr lang="en-US" dirty="0"/>
              <a:t>Associate Professor at the University of Minnesota </a:t>
            </a:r>
          </a:p>
          <a:p>
            <a:r>
              <a:rPr lang="en-US" dirty="0"/>
              <a:t>Education: </a:t>
            </a:r>
          </a:p>
          <a:p>
            <a:pPr lvl="1"/>
            <a:r>
              <a:rPr lang="en-US" dirty="0"/>
              <a:t>BS – Concordia College, Moorhead, MN </a:t>
            </a:r>
          </a:p>
          <a:p>
            <a:pPr lvl="1"/>
            <a:r>
              <a:rPr lang="en-US" dirty="0"/>
              <a:t>MD – University of Minnesota Medical School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25F27B-8EDC-4EBA-96B1-60D242EAA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03" y="5903631"/>
            <a:ext cx="3000515" cy="779104"/>
          </a:xfrm>
          <a:prstGeom prst="rect">
            <a:avLst/>
          </a:prstGeom>
        </p:spPr>
      </p:pic>
      <p:pic>
        <p:nvPicPr>
          <p:cNvPr id="1026" name="Picture 2" descr="Game Changer Technology for Clinicians ...">
            <a:extLst>
              <a:ext uri="{FF2B5EF4-FFF2-40B4-BE49-F238E27FC236}">
                <a16:creationId xmlns:a16="http://schemas.microsoft.com/office/drawing/2014/main" id="{C7EAD311-1CE8-14FC-77A7-95861FC71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933" y="2236068"/>
            <a:ext cx="2349355" cy="353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ownload Save The Date, Meet, Note. Royalty-Free Vector Graphic - Pixabay">
            <a:extLst>
              <a:ext uri="{FF2B5EF4-FFF2-40B4-BE49-F238E27FC236}">
                <a16:creationId xmlns:a16="http://schemas.microsoft.com/office/drawing/2014/main" id="{3B7BAAA1-833F-0D2C-EC44-5070C5F6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222" y="132403"/>
            <a:ext cx="1821763" cy="158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367A3B-4342-EDAD-AA3B-AE0F4E5E92B8}"/>
              </a:ext>
            </a:extLst>
          </p:cNvPr>
          <p:cNvSpPr txBox="1"/>
          <p:nvPr/>
        </p:nvSpPr>
        <p:spPr>
          <a:xfrm>
            <a:off x="8112155" y="1625018"/>
            <a:ext cx="2927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September 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12:00 – G5/113</a:t>
            </a:r>
          </a:p>
        </p:txBody>
      </p:sp>
    </p:spTree>
    <p:extLst>
      <p:ext uri="{BB962C8B-B14F-4D97-AF65-F5344CB8AC3E}">
        <p14:creationId xmlns:p14="http://schemas.microsoft.com/office/powerpoint/2010/main" val="73526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Inaugural Grand Rounds: Kevin Larsen, MD Senior Vice President of Clinical Innovation and Translation at Optum  </vt:lpstr>
    </vt:vector>
  </TitlesOfParts>
  <Company>UWHCA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Inaugural Grand Rounds: Kevin Larsen, MD Senior Vice President of Clinical Innovation and Translation at Optum  </dc:title>
  <dc:creator>Twedt, Heidi</dc:creator>
  <cp:lastModifiedBy>Twedt, Heidi</cp:lastModifiedBy>
  <cp:revision>1</cp:revision>
  <dcterms:created xsi:type="dcterms:W3CDTF">2024-08-02T15:14:55Z</dcterms:created>
  <dcterms:modified xsi:type="dcterms:W3CDTF">2024-08-02T15:15:19Z</dcterms:modified>
</cp:coreProperties>
</file>